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5" r:id="rId4"/>
    <p:sldId id="257" r:id="rId5"/>
    <p:sldId id="259" r:id="rId6"/>
    <p:sldId id="260" r:id="rId7"/>
    <p:sldId id="262" r:id="rId8"/>
    <p:sldId id="261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6A"/>
    <a:srgbClr val="FA6400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4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660" y="114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94B0-DB87-5A47-AE2A-0E1D86F6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B195-33B6-C54F-918A-7B248F91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8E47-E1D2-464F-84C8-7CF125C7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9E2-8162-854A-9785-5C0F887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9A83B-A163-C845-9E2F-242B3E7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1843-8078-8E4F-8AC3-9CABB3C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68B9-963D-5547-88F3-E66B2102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0DBA-6DFD-EC49-89EB-D72108C3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7D84-2420-C449-A619-DE23F7AE4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89566-ACC1-2E48-8FA3-7D191784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448E-F29F-884C-AD6B-D96AC7B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AC67-CC10-C84A-A4CE-4B65A7F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5D-9921-8940-8B6B-19FEC38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F611-392F-DE4F-869D-D71D33C9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8EED-AC6C-364B-9B86-E7777D6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17A-C572-9F4A-8C49-35876F4B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19E1-DD71-9048-A713-8333C81F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5EEA-A592-FA4D-B776-28DE6814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8A7AD-6FAE-E047-B091-0E5E743A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A0334-B68E-0644-8F59-DB61E640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8FA-CF49-3F41-A16F-3BCB1848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15DF-683F-CA4F-B72E-077596B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0DF0-3BB7-4A45-AAED-0ED87981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2B11-07E0-AA49-8CAB-02F7E3B0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39DF7-CBF9-E74C-B379-C9291CD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A2C5-C891-D84D-9269-2CE5A7DE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0516-810D-3146-A79C-F110832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F2ED-DA19-0147-86CB-F0059663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8081-56DC-E84A-92B5-98898A06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6D4B9-57CA-A545-B68A-D59E6108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9C2E1-3752-6148-A1AE-8BD5EED32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DC856-1C30-9A45-A8B9-2CBD4963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0F0AE-49BE-2041-8FD8-B825604C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92C59-772A-6242-81EB-4F2695D4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B5D2-BF11-1047-9083-119184B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F0279-DC95-1944-A206-6B077F0A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81DB-E2D7-EA48-82BE-628C37B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B7645-C9C2-1E48-A9C3-BFF2634E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9D316-3D33-5145-854C-38AAD7F3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8E516-C2C9-9148-83F9-7F7F6446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85027-4659-ED4A-AEC6-1B447F65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3B70-3B6B-7C46-932B-D8202847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4202-47F6-374E-B56D-1300479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41383-C902-B745-815D-A6E6B8C6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57A3-65A5-ED42-98E3-7340343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EA6D-495E-754E-9B75-49BF9C70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FE09-6AC0-B648-BB6F-7210AA6C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CC57-A14E-2145-A748-1258E07D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B45EF-9D37-2641-927E-67A6D4CF4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1C982-4DDE-BC40-9231-AEAFF2CC4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D25F-1CC5-814E-A0F3-7D4E5816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E17A-3562-B641-B9A8-6360810D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FDCFE-5830-8541-81C5-9937B20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7420-8314-BA4E-BA14-76D22FE5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9A44-6E65-7546-A1B9-B0208956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D054-124A-2040-A81D-AB921CEA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4328C7BD-97E0-8746-BE4A-081D2E08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3867462" y="2723588"/>
            <a:ext cx="792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jallaOne" panose="02000506040000020004" pitchFamily="2" charset="77"/>
              </a:rPr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3867462" y="3693084"/>
            <a:ext cx="79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otham Narrow Bold" pitchFamily="2" charset="0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230173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E4DA18-37A0-3344-B583-9790FEFF58AA}"/>
              </a:ext>
            </a:extLst>
          </p:cNvPr>
          <p:cNvSpPr txBox="1"/>
          <p:nvPr/>
        </p:nvSpPr>
        <p:spPr>
          <a:xfrm>
            <a:off x="571500" y="2294175"/>
            <a:ext cx="11040127" cy="3077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O | </a:t>
            </a:r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C | </a:t>
            </a:r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E | </a:t>
            </a:r>
            <a:r>
              <a:rPr lang="en-US" sz="2400" dirty="0" err="1">
                <a:solidFill>
                  <a:srgbClr val="63666A"/>
                </a:solidFill>
                <a:latin typeface="Gotham Narrow Book" pitchFamily="2" charset="0"/>
              </a:rPr>
              <a:t>name.presenter@okstate.edu</a:t>
            </a:r>
            <a:endParaRPr lang="en-US" sz="2400" dirty="0">
              <a:solidFill>
                <a:srgbClr val="63666A"/>
              </a:solidFill>
              <a:latin typeface="Gotham Narrow Book" pitchFamily="2" charset="0"/>
            </a:endParaRPr>
          </a:p>
          <a:p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307 Whitehurst</a:t>
            </a:r>
          </a:p>
          <a:p>
            <a:endParaRPr lang="en-US" sz="2400" dirty="0">
              <a:solidFill>
                <a:schemeClr val="accent6"/>
              </a:solidFill>
              <a:latin typeface="Gotham Narrow Book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Gotham Narrow Bold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Gotham Narrow Bold" pitchFamily="2" charset="0"/>
              </a:rPr>
              <a:t> (do not include http://www.)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87CE4-7B09-1C4B-A222-C9D7591ECB9C}"/>
              </a:ext>
            </a:extLst>
          </p:cNvPr>
          <p:cNvSpPr txBox="1"/>
          <p:nvPr/>
        </p:nvSpPr>
        <p:spPr>
          <a:xfrm>
            <a:off x="584026" y="53861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00" dirty="0">
                <a:solidFill>
                  <a:srgbClr val="63666A"/>
                </a:solidFill>
                <a:latin typeface="FjallaOne" panose="02000506040000020004" pitchFamily="2" charset="77"/>
              </a:rPr>
              <a:t>NAME OF PRESENTER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472A1-9D64-6A42-AD56-94BD6B8EEEA3}"/>
              </a:ext>
            </a:extLst>
          </p:cNvPr>
          <p:cNvSpPr txBox="1"/>
          <p:nvPr/>
        </p:nvSpPr>
        <p:spPr>
          <a:xfrm>
            <a:off x="584026" y="1463179"/>
            <a:ext cx="11040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B640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Department of …</a:t>
            </a:r>
          </a:p>
        </p:txBody>
      </p:sp>
    </p:spTree>
    <p:extLst>
      <p:ext uri="{BB962C8B-B14F-4D97-AF65-F5344CB8AC3E}">
        <p14:creationId xmlns:p14="http://schemas.microsoft.com/office/powerpoint/2010/main" val="35461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3867462" y="1635256"/>
            <a:ext cx="79223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jallaOne" panose="02000506040000020004" pitchFamily="2" charset="77"/>
              </a:rPr>
              <a:t>REQUIRES A LONGER 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3874957" y="3693084"/>
            <a:ext cx="79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otham Narrow Bold" pitchFamily="2" charset="0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128884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D93D6E-F700-FB4D-8333-A087C39ACBA6}"/>
              </a:ext>
            </a:extLst>
          </p:cNvPr>
          <p:cNvSpPr txBox="1"/>
          <p:nvPr/>
        </p:nvSpPr>
        <p:spPr>
          <a:xfrm>
            <a:off x="584026" y="2898085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dirty="0">
                <a:solidFill>
                  <a:srgbClr val="FB6400"/>
                </a:solidFill>
                <a:latin typeface="FjallaOne" panose="02000506040000020004" pitchFamily="2" charset="77"/>
              </a:rPr>
              <a:t>NEW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5067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B71DA5C-13E2-A149-B419-F04D98AC3511}"/>
              </a:ext>
            </a:extLst>
          </p:cNvPr>
          <p:cNvSpPr txBox="1"/>
          <p:nvPr/>
        </p:nvSpPr>
        <p:spPr>
          <a:xfrm>
            <a:off x="584026" y="538619"/>
            <a:ext cx="11040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B6400"/>
                </a:solidFill>
                <a:latin typeface="FjallaOne" panose="02000506040000020004" pitchFamily="2" charset="77"/>
              </a:rPr>
              <a:t>SECTION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1279743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856519"/>
            <a:ext cx="10734804" cy="351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</p:txBody>
      </p:sp>
    </p:spTree>
    <p:extLst>
      <p:ext uri="{BB962C8B-B14F-4D97-AF65-F5344CB8AC3E}">
        <p14:creationId xmlns:p14="http://schemas.microsoft.com/office/powerpoint/2010/main" val="104549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</p:txBody>
      </p:sp>
    </p:spTree>
    <p:extLst>
      <p:ext uri="{BB962C8B-B14F-4D97-AF65-F5344CB8AC3E}">
        <p14:creationId xmlns:p14="http://schemas.microsoft.com/office/powerpoint/2010/main" val="177908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5107708" y="1115395"/>
            <a:ext cx="6503917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Use this as a reference for appropriate style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Images. Images. Images.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635999" y="1115394"/>
            <a:ext cx="2975628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Use this slide for multiple images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If they absolutely require text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Otherwise, use next slide for multiples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271BB-6B97-9749-9D88-A5CC3B86D619}"/>
              </a:ext>
            </a:extLst>
          </p:cNvPr>
          <p:cNvSpPr/>
          <p:nvPr/>
        </p:nvSpPr>
        <p:spPr>
          <a:xfrm>
            <a:off x="988292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B83EF9-3F52-B145-A21A-EA0D8AC181A0}"/>
              </a:ext>
            </a:extLst>
          </p:cNvPr>
          <p:cNvSpPr/>
          <p:nvPr/>
        </p:nvSpPr>
        <p:spPr>
          <a:xfrm>
            <a:off x="4812146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7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2" y="1115395"/>
            <a:ext cx="6503917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81E64-7A57-7845-BEE2-C07904F7A7D8}"/>
              </a:ext>
            </a:extLst>
          </p:cNvPr>
          <p:cNvSpPr/>
          <p:nvPr/>
        </p:nvSpPr>
        <p:spPr>
          <a:xfrm>
            <a:off x="7723117" y="1115395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ECD11-F74C-3D42-8A2D-B2538B33996C}"/>
              </a:ext>
            </a:extLst>
          </p:cNvPr>
          <p:cNvSpPr/>
          <p:nvPr/>
        </p:nvSpPr>
        <p:spPr>
          <a:xfrm>
            <a:off x="7723116" y="3356368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2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</p:txBody>
      </p:sp>
    </p:spTree>
    <p:extLst>
      <p:ext uri="{BB962C8B-B14F-4D97-AF65-F5344CB8AC3E}">
        <p14:creationId xmlns:p14="http://schemas.microsoft.com/office/powerpoint/2010/main" val="1663129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2" id="{E7567C99-B98E-8A4B-A530-2F9B1CC5B8CF}" vid="{F10C8240-B11D-874B-8064-C9F59BD846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609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FjallaOne</vt:lpstr>
      <vt:lpstr>Gotham Narrow Bold</vt:lpstr>
      <vt:lpstr>Gotham Narrow Book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Classen, Codee S</dc:creator>
  <cp:lastModifiedBy>Little, Kaitlin Ruth</cp:lastModifiedBy>
  <cp:revision>3</cp:revision>
  <dcterms:created xsi:type="dcterms:W3CDTF">2019-10-03T19:20:41Z</dcterms:created>
  <dcterms:modified xsi:type="dcterms:W3CDTF">2020-01-16T16:49:08Z</dcterms:modified>
</cp:coreProperties>
</file>